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93" r:id="rId2"/>
    <p:sldId id="294" r:id="rId3"/>
    <p:sldId id="300" r:id="rId4"/>
    <p:sldId id="301" r:id="rId5"/>
    <p:sldId id="303" r:id="rId6"/>
    <p:sldId id="299" r:id="rId7"/>
    <p:sldId id="289" r:id="rId8"/>
    <p:sldId id="290" r:id="rId9"/>
    <p:sldId id="291" r:id="rId10"/>
    <p:sldId id="292" r:id="rId11"/>
    <p:sldId id="256" r:id="rId12"/>
    <p:sldId id="257" r:id="rId13"/>
    <p:sldId id="258" r:id="rId14"/>
    <p:sldId id="259" r:id="rId15"/>
    <p:sldId id="260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88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081BB4-953B-42BC-B511-C4CDA608DB9A}" type="datetimeFigureOut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DA0253-C321-438E-9EF9-FFF7CE3A00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662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734F5F-3E3F-49C7-9080-393B4CDF4D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6975177-0F6A-4209-817B-05EF8108B4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5D2DC3-519E-46FC-B5BC-5BF0FACC7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90ACF-C4FD-45B7-845B-649759EDC4F5}" type="datetime1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2C36AE-1BDE-4834-8B2F-3DF9393FF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DE4172-5795-4713-AAE5-B48D8758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9815-E0A6-467F-AA82-D9C2781750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290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0EE30-18D2-4170-ABD2-4EF2D4994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6EF2722-04AB-41D4-A015-9651637AD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BDF5C6-49BA-4DCF-837C-21A28263B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2FBF-245F-4215-BE8A-1EE050EE2765}" type="datetime1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FA2E58-12FE-4977-BA2A-F3E9A7730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262CF0-5DE0-49C0-A47E-BEED97BBF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9815-E0A6-467F-AA82-D9C2781750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7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DEFC964-5A0A-490A-9F65-5510D87BDF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2F5615-4512-45A4-A160-58F17EC704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0D324-5F87-47CF-9AA5-FF87EDC63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ADD51-AC38-45B9-BA9E-1D7BDBC85C87}" type="datetime1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3E4B11-972F-4A50-AC91-866AA1E12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663282-79A9-486F-8FD8-47986030D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9815-E0A6-467F-AA82-D9C2781750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480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5B1519-7705-4F2D-9F7B-8EFC63D8F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78BF9B-9632-475C-9A7B-B8D1152D7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073B45-10FE-4A04-BEFC-FC1C30883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D40C-B384-4897-AAC3-EC94F935BF5A}" type="datetime1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DF425D-1341-4BB3-9D35-BD4204628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3DFFD5-6A3A-4271-9736-D9095FD81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9815-E0A6-467F-AA82-D9C2781750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086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7A63FC-5065-4A1E-9DF0-07C50F685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F35A3A-6DA7-4183-AE73-1562684E1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EF3136-96C3-4FBF-A69A-E0C6CCA46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907D9-B1AD-44BC-8879-3D5723158658}" type="datetime1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ECBA7E-F3C9-4D47-B3CF-3BD805D8D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E17B4F-5044-4E34-8FD0-976A94005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9815-E0A6-467F-AA82-D9C2781750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301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37E718-5E01-4973-A1A8-73CF5EDA1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A77618-F161-4C62-89B5-EF0395FE4A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188A6FF-4AE0-4B31-B564-9CF93806A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94D5E43-ED35-4CB7-BB6B-26AF9C943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4F7BC-6728-49C0-A61A-9F18193DA9DB}" type="datetime1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AB5827A-9D3C-47C7-A975-E1945DAAA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1C46A70-5408-4727-B6BD-7E3C3FBA0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9815-E0A6-467F-AA82-D9C2781750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533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A4A131-3D21-4A35-9DAC-82649A8C3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A39F51-3B9F-4410-8261-E54A5A264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A60B63D-B635-4C73-9A5D-18F380C8C0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78F6BBA-8134-4EAE-9664-F185C47AB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E137BFB-D3F1-4E56-9B47-6CC500A6B9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43944B5-9ED1-4010-B839-C76AD1134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84EEF-6BB4-4F45-B6F5-B399DB299515}" type="datetime1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4D3B4C8-B3ED-47FB-8F78-47A8569D8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F7BCE14-649A-4139-A902-225B5853C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9815-E0A6-467F-AA82-D9C2781750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038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E1623E-6119-45C6-9D09-64832CB58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ABAADCA-7512-4AC4-B30C-47371CA8A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598B-CE69-44A5-B632-F4D13BE64AEC}" type="datetime1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90F3D6C-869D-4BF1-BC87-3E05A1453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2C94E5D-BE19-4D15-B4EF-B6439C341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9815-E0A6-467F-AA82-D9C2781750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38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304461E-65F9-4836-8CB7-567D6F04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CA3B8-8C96-4BCD-9146-1DAD2BA1BDED}" type="datetime1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49B5032-28E4-43AE-A6A1-2EE1AA9E4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DD1BDB-8369-464C-82E5-21FF4D9AD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9815-E0A6-467F-AA82-D9C2781750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752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982AA1-D31D-433E-8A38-E50A61F0C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824397-0B9D-478C-9E29-765A9A6A0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33B5DF7-BFF1-4CA1-BC6E-FB78BE90F1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5B8183-0984-4B23-A6B6-41E80C5B3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E78C1-A121-4254-9C6B-7D5613C53AEF}" type="datetime1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8D1D9E-2790-48DB-82B8-84329B3F6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42D16E-999E-47B5-9F81-2F02AC491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9815-E0A6-467F-AA82-D9C2781750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788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21CBD4-F19F-4AB6-A4B3-C3755E665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517FCF6-986C-4F23-8290-A2F147ECC5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4C8F588-CA32-49DA-B949-29E1C892F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33D636F-B11F-484D-A2D7-52BB0A9FB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CC03C-9926-4035-B8F6-4989F60565DF}" type="datetime1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89CA9A-BA9B-434E-98F3-43B728F16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F1E8A05-D544-430A-AEE9-A0B58818B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9815-E0A6-467F-AA82-D9C2781750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760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AB3ACD4-188C-4D0A-AD78-ECE67F6D7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F62CA7-6534-4CE8-AEBF-56EB00B47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9A2E3F-B744-4F8E-9A8F-803B651509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C0977-30C4-4BFA-A8BB-DB8A16E087A2}" type="datetime1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066728-4870-4984-AC8A-89977632EB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C08DBC-727D-4CBC-94CC-B02767604B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EE9815-E0A6-467F-AA82-D9C2781750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7130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csapp.cs.cmu.edu/3e/waside/waside-tmin.pdf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56E75F7-9E20-4048-BA27-8FBE8763FB67}"/>
              </a:ext>
            </a:extLst>
          </p:cNvPr>
          <p:cNvSpPr txBox="1"/>
          <p:nvPr/>
        </p:nvSpPr>
        <p:spPr>
          <a:xfrm>
            <a:off x="3993501" y="1381760"/>
            <a:ext cx="42049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ICS 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第二次小班课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C2A838-3EAC-47AB-864A-9C2BE69E4C52}"/>
              </a:ext>
            </a:extLst>
          </p:cNvPr>
          <p:cNvSpPr txBox="1"/>
          <p:nvPr/>
        </p:nvSpPr>
        <p:spPr>
          <a:xfrm>
            <a:off x="4074160" y="3190240"/>
            <a:ext cx="4297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小班教师：金芝老师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/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助教：龚晨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383AFA-5BB3-4356-8FE3-9F5732FE9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AF65-B6A9-46CD-8200-6B3DC904683F}" type="datetime1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4CF638F-C2E9-484E-A377-BF43D0C3B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9815-E0A6-467F-AA82-D9C27817501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856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B84CFCC-9350-46A1-A9F6-B6B1AB73C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323" y="0"/>
            <a:ext cx="9175354" cy="6858000"/>
          </a:xfrm>
          <a:prstGeom prst="rect">
            <a:avLst/>
          </a:prstGeo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6DA569E-262A-4B9F-9130-EBBDCC32F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D351-5524-4344-B5DF-9ED62B6D8D2B}" type="datetime1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ACDA66-F3F0-4F3C-853E-3518EC5EC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9815-E0A6-467F-AA82-D9C27817501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029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8D00715-CB42-4791-A7F7-9AA3EE247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929" y="1100392"/>
            <a:ext cx="8527596" cy="4657216"/>
          </a:xfrm>
          <a:prstGeom prst="rect">
            <a:avLst/>
          </a:prstGeo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D7E0BF-1089-4103-8394-17A47EE9F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5B7BC-DD0F-46D8-B2EE-CD6749CE7C77}" type="datetime1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E62A0C9-4A5C-4483-886F-E7ECA089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9815-E0A6-467F-AA82-D9C27817501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517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A39EE63-4DFB-45CB-A7EA-456954B08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171" y="1019175"/>
            <a:ext cx="8294915" cy="4663204"/>
          </a:xfrm>
          <a:prstGeom prst="rect">
            <a:avLst/>
          </a:prstGeo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EFF3C00-86A3-458E-B17E-55D1C4BF2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EE7CB-F731-4AC8-98BE-E6DA32D51B3F}" type="datetime1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ECA343-44F8-49F1-AC5F-4C4698180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9815-E0A6-467F-AA82-D9C27817501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275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177ADAB-1CBE-4B42-8836-716C98B35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016" y="1578429"/>
            <a:ext cx="10089967" cy="2503714"/>
          </a:xfrm>
          <a:prstGeom prst="rect">
            <a:avLst/>
          </a:prstGeo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0EA3868-86B2-4695-B0EC-EE63C65EB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686D1-F539-4270-8766-D73873285A3E}" type="datetime1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F174CF-FFD0-43FB-8598-1720B1E02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9815-E0A6-467F-AA82-D9C27817501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350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EC95C9E-D6B8-4548-AACE-2A819789F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606" y="1101498"/>
            <a:ext cx="9869909" cy="4891088"/>
          </a:xfrm>
          <a:prstGeom prst="rect">
            <a:avLst/>
          </a:prstGeo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E9063DC-F7A2-4343-863D-ADF38C80F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9760E-1327-4DD2-88F6-1C105964DD9A}" type="datetime1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420B53-4193-4F93-B4A6-F8F617703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9815-E0A6-467F-AA82-D9C27817501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389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DE9CFE9-EB79-43D5-9FF1-C195A6F33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634" y="780370"/>
            <a:ext cx="9408732" cy="5297260"/>
          </a:xfrm>
          <a:prstGeom prst="rect">
            <a:avLst/>
          </a:prstGeo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4CCAF8A-3282-4C5D-A575-CC7281CBF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9645-DF1D-4D33-BA7B-92AEE460067C}" type="datetime1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94121B-2330-4FE0-9241-DE415A7BB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9815-E0A6-467F-AA82-D9C27817501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065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94712B9-CCA5-41B9-B673-78F634C37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313" y="560613"/>
            <a:ext cx="8425885" cy="5736773"/>
          </a:xfrm>
          <a:prstGeom prst="rect">
            <a:avLst/>
          </a:prstGeo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868CD8F-4F2D-4165-A452-0145C40D6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AFC8C-EE62-4359-AB3A-1323F3D8505C}" type="datetime1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1AEFD4-EF40-4451-AA06-654C6F206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9815-E0A6-467F-AA82-D9C27817501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22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28F6760-1FBB-4C42-AD48-4F752A90C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257" y="916748"/>
            <a:ext cx="8980714" cy="5024504"/>
          </a:xfrm>
          <a:prstGeom prst="rect">
            <a:avLst/>
          </a:prstGeo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447069B-4921-4008-A55E-CFA353EA9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AE232-0AB3-45B0-82F2-C34FF45425F7}" type="datetime1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C3A12D-96B5-4D25-AF41-A6E8E50C7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9815-E0A6-467F-AA82-D9C27817501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9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11A2879-605B-4FC9-9107-AB56FEA1E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885" y="1105580"/>
            <a:ext cx="6689272" cy="2962392"/>
          </a:xfrm>
          <a:prstGeom prst="rect">
            <a:avLst/>
          </a:prstGeo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2E135F2-2426-44DD-ABA0-B83C91DCE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C2842-34E0-4916-A8A2-4B394F45F79E}" type="datetime1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F1F64A-FD8C-445A-9A42-14AF7FAAE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9815-E0A6-467F-AA82-D9C27817501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780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934DB9D-25D3-4300-8F80-3DD79702F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529" y="981074"/>
            <a:ext cx="8427583" cy="5225305"/>
          </a:xfrm>
          <a:prstGeom prst="rect">
            <a:avLst/>
          </a:prstGeo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E45724-ADB6-487C-8323-D9FB4CFE6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DAAAF-2411-42FA-823C-FA66192F99EB}" type="datetime1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8FA595-E4C5-4A08-BC0C-AA2C045C7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9815-E0A6-467F-AA82-D9C27817501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911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60E59FB-6B5F-42C2-9298-56F6A805971E}"/>
              </a:ext>
            </a:extLst>
          </p:cNvPr>
          <p:cNvSpPr txBox="1"/>
          <p:nvPr/>
        </p:nvSpPr>
        <p:spPr>
          <a:xfrm>
            <a:off x="762000" y="375920"/>
            <a:ext cx="11186160" cy="6106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小端：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Intel</a:t>
            </a:r>
          </a:p>
          <a:p>
            <a:pPr>
              <a:lnSpc>
                <a:spcPct val="125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大端：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IBM, oracle, Sun</a:t>
            </a:r>
          </a:p>
          <a:p>
            <a:pPr>
              <a:lnSpc>
                <a:spcPct val="125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选择操作系统后字节顺序固定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位级运算，逻辑运算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移位 有符号的负数右移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有符号 ←→ 无符号：位级表示不变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常数默认有符号，无符号常数加后缀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u/U</a:t>
            </a:r>
          </a:p>
          <a:p>
            <a:pPr>
              <a:lnSpc>
                <a:spcPct val="125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运算：有无符号数时，有符号数被转为无符号数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 short-&gt;unsigned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：先改变大小，再从有符号到无符号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25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检测溢出：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2.30,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2.31,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2.32</a:t>
            </a:r>
          </a:p>
          <a:p>
            <a:pPr>
              <a:lnSpc>
                <a:spcPct val="125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7.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无符号、有符号乘法，完整的位级表示可能不同，截断后乘积的位级表示相同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乘法溢出：可以用除法检测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8.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整数除法总是舍入到零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8D1AF2-1043-49C0-9F7B-D56BD900F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7E77-3663-488A-AABC-2C95175304F4}" type="datetime1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D1FC1A1-C1AC-4F17-BB60-4817AC914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9815-E0A6-467F-AA82-D9C278175018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A80FB38-7153-46EB-B2A9-A854CCE9C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1680210"/>
            <a:ext cx="70104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03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8DEA2B5-CF1E-4C56-9DF3-DA2AF34D8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990407"/>
            <a:ext cx="9065734" cy="5002179"/>
          </a:xfrm>
          <a:prstGeom prst="rect">
            <a:avLst/>
          </a:prstGeo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884D2F4-DFA2-4706-9B15-847BCAE8E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F784C-A76D-412C-957D-638AC2915D27}" type="datetime1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7E2765-1CD9-4572-BF73-F151C5A80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9815-E0A6-467F-AA82-D9C27817501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39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15C4335-B324-43F6-BF8B-DE6D087BA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1138237"/>
            <a:ext cx="10051989" cy="4348163"/>
          </a:xfrm>
          <a:prstGeom prst="rect">
            <a:avLst/>
          </a:prstGeo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55F29F3-F31C-4A33-963A-BFEF9AD8A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B99CE-2854-4BF5-81DF-6396F010356B}" type="datetime1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923931-1A8E-4233-AE46-1696A26D8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9815-E0A6-467F-AA82-D9C27817501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901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2B1916C-9487-45A6-BDA4-1F268B69D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729" y="1309687"/>
            <a:ext cx="7298871" cy="2997751"/>
          </a:xfrm>
          <a:prstGeom prst="rect">
            <a:avLst/>
          </a:prstGeo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25902EE-4055-4A55-B899-43BCD6EDA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1A8B7-07FF-40E5-B973-920930F65918}" type="datetime1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90F921-08B6-404D-BC02-7302FE2B3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9815-E0A6-467F-AA82-D9C27817501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487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AAA3BD75-7ADF-4B10-BEFC-BCD1B46FA0A4}"/>
              </a:ext>
            </a:extLst>
          </p:cNvPr>
          <p:cNvGrpSpPr/>
          <p:nvPr/>
        </p:nvGrpSpPr>
        <p:grpSpPr>
          <a:xfrm>
            <a:off x="1085510" y="937533"/>
            <a:ext cx="10020979" cy="4121004"/>
            <a:chOff x="1458685" y="839561"/>
            <a:chExt cx="9493023" cy="3903889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82EB2A3A-CBAE-4118-B4D5-509BC3F2F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8685" y="839561"/>
              <a:ext cx="7315200" cy="1619250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F3CC132-7D63-4CB0-A524-318BF4568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64833" y="2114550"/>
              <a:ext cx="9286875" cy="2628900"/>
            </a:xfrm>
            <a:prstGeom prst="rect">
              <a:avLst/>
            </a:prstGeom>
          </p:spPr>
        </p:pic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A9260EE9-7B4B-422D-A9F8-EBED902300A8}"/>
              </a:ext>
            </a:extLst>
          </p:cNvPr>
          <p:cNvSpPr txBox="1"/>
          <p:nvPr/>
        </p:nvSpPr>
        <p:spPr>
          <a:xfrm>
            <a:off x="1564640" y="5669281"/>
            <a:ext cx="5974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4"/>
              </a:rPr>
              <a:t>http://csapp.cs.cmu.edu/3e/waside/waside-tmin.pdf</a:t>
            </a:r>
            <a:endParaRPr lang="en-US" altLang="zh-CN" dirty="0"/>
          </a:p>
          <a:p>
            <a:r>
              <a:rPr lang="en-US" altLang="zh-CN" dirty="0"/>
              <a:t>https://blog.csdn.net/zerodshei/article/details/51920425</a:t>
            </a:r>
            <a:endParaRPr lang="zh-CN" altLang="en-US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263DD7EB-FEA7-4246-915D-7EA788D89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8C90D-5653-474F-92B2-7165B2495F5A}" type="datetime1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DBACF5A-642F-457E-9470-498F8BCB2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9815-E0A6-467F-AA82-D9C27817501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0857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3AA780D-63E2-4BE9-8962-938C96E9276C}"/>
              </a:ext>
            </a:extLst>
          </p:cNvPr>
          <p:cNvSpPr txBox="1"/>
          <p:nvPr/>
        </p:nvSpPr>
        <p:spPr>
          <a:xfrm>
            <a:off x="429260" y="619760"/>
            <a:ext cx="11333480" cy="512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An integer constant begins with a digit, but has no period or exponent part. It may have a prefix that specifies its base and a suffix that specifies its type.</a:t>
            </a:r>
          </a:p>
          <a:p>
            <a:pPr>
              <a:lnSpc>
                <a:spcPct val="125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如果不发生溢出，整型常量的值总是非负数。如果前面出现符号，则是对整型常量使用的一元运算符，而不是整型常量的一部分。整型常量的实际类型取决于长度、基数、后缀字母和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语言实现确定的类型表示精度。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2147483648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超过了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所能够表示的范围，编译器就会再次选择一种可以正确的表示此值的类型。编译器采用的标准是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ISO C90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int-&gt;long-&gt;unsigned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，然后就发现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unsigned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是第一个合适的数据类型。正如我们知道的，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2147483648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-2147483648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位数值上拥有同样的位表示，使得此常量的最终数据类型是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unsigned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且值为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2147483648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。这对于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进制的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0x80000000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也是相同的结果。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72FA743-2E28-4C63-9D23-D8852E2F1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46DDC-C109-46DF-8D84-A5508D586DF9}" type="datetime1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2AC92F-214B-467D-AD5E-EF183A7C0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9815-E0A6-467F-AA82-D9C27817501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0491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2727B73-B8A6-4F45-B6FC-6F346640A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819" y="923925"/>
            <a:ext cx="9439275" cy="5010150"/>
          </a:xfrm>
          <a:prstGeom prst="rect">
            <a:avLst/>
          </a:prstGeo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FE26183-58F7-42C8-87FA-F159EA4A2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D7894-B1F2-4526-85A8-12DBA8516CBE}" type="datetime1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128CC6-6FAF-4947-B8CE-444EBB770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9815-E0A6-467F-AA82-D9C27817501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5438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70D55F0-602F-49AE-A860-57029BD5A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319" y="4898572"/>
            <a:ext cx="8871854" cy="139337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6BFF480-D040-4BF7-B73F-F4A2E6147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206" y="566057"/>
            <a:ext cx="6733494" cy="4237457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86A3E3-0673-43FA-9A97-749E289DA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CEF93-494B-4E7F-A277-CAFF24D278DA}" type="datetime1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69DDB4-0EC4-4BD6-A967-BCC52DD41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9815-E0A6-467F-AA82-D9C27817501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81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1AAAE86-DFAA-4BA0-A32A-3DB20C12C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73" y="783771"/>
            <a:ext cx="5372527" cy="380083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7E174F8-8753-4E09-853B-10A26C202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21" y="2603403"/>
            <a:ext cx="9486900" cy="3962400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5D1737-ED2C-4956-AA6A-B88CC2174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804FD-7D01-4825-9908-BC7439192814}" type="datetime1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500650F-52C1-4E6A-B9BB-ACC8BA392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9815-E0A6-467F-AA82-D9C27817501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984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AB4D05C-0CC7-41D8-B16E-BA2456988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5" y="1938337"/>
            <a:ext cx="9810750" cy="2981325"/>
          </a:xfrm>
          <a:prstGeom prst="rect">
            <a:avLst/>
          </a:prstGeo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E7EDDF2-F5EB-4316-89C2-B290902C2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09D6C-509F-47CC-9C3A-35692ABC73BD}" type="datetime1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3B3EC8-5AC3-4461-BBB1-22C8FD751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9815-E0A6-467F-AA82-D9C27817501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7627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F885354-E01C-4FD0-A0CB-23BB258DB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1158186"/>
            <a:ext cx="10106025" cy="3609975"/>
          </a:xfrm>
          <a:prstGeom prst="rect">
            <a:avLst/>
          </a:prstGeo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2F3F42B-A3BD-48FF-8BE7-E93F35178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36D96-EAE7-4689-B64B-985C45586AB2}" type="datetime1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ED8234-536D-470A-8200-62A65E252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9815-E0A6-467F-AA82-D9C278175018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665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39ED844-44B0-4DB7-ACCA-AEC1AAE27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5102A-E003-4634-A761-D9C07D1912AC}" type="datetime1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692727E-25B9-4C14-B576-9DB0803A1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9815-E0A6-467F-AA82-D9C278175018}" type="slidenum">
              <a:rPr lang="zh-CN" altLang="en-US" smtClean="0"/>
              <a:t>3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404F593-5ED8-4D68-99EE-BF100FBD86CD}"/>
                  </a:ext>
                </a:extLst>
              </p:cNvPr>
              <p:cNvSpPr txBox="1"/>
              <p:nvPr/>
            </p:nvSpPr>
            <p:spPr>
              <a:xfrm>
                <a:off x="1290320" y="914400"/>
                <a:ext cx="9611360" cy="46667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浮点运算的性质：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加法：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25000"/>
                  </a:lnSpc>
                  <a:buAutoNum type="arabicPeriod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可交换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25000"/>
                  </a:lnSpc>
                  <a:buAutoNum type="arabicPeriod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不可结合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25000"/>
                  </a:lnSpc>
                  <a:buAutoNum type="arabicPeriod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单调性：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如果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对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除了</a:t>
                </a:r>
                <a:r>
                  <a:rPr lang="en-US" altLang="zh-CN" sz="24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NaN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的值，都有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乘法：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25000"/>
                  </a:lnSpc>
                  <a:buAutoNum type="arabicPeriod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可交换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25000"/>
                  </a:lnSpc>
                  <a:buAutoNum type="arabicPeriod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不可结合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25000"/>
                  </a:lnSpc>
                  <a:buAutoNum type="arabicPeriod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在加法上不具有分配性：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1e20*(1e20-1e20)=0.0; 1e20*1e20-1e20*1e20=</a:t>
                </a:r>
                <a:r>
                  <a:rPr lang="en-US" altLang="zh-CN" sz="24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NaN</a:t>
                </a:r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404F593-5ED8-4D68-99EE-BF100FBD8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320" y="914400"/>
                <a:ext cx="9611360" cy="4666790"/>
              </a:xfrm>
              <a:prstGeom prst="rect">
                <a:avLst/>
              </a:prstGeom>
              <a:blipFill>
                <a:blip r:embed="rId2"/>
                <a:stretch>
                  <a:fillRect l="-1206" b="-19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1314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DD50404-9E0B-4668-9600-DB1A82698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541" y="590819"/>
            <a:ext cx="9848850" cy="11906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F192B48-1C05-4434-A372-A52DC97D3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1543230"/>
            <a:ext cx="9105900" cy="3219450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B7B399-1756-46A8-B90C-CC85B5C7E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0BA16-E79B-4BA5-8419-9E7AB65298F6}" type="datetime1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F6FC14B-CE50-4E7E-85C7-9EB48C4A1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9815-E0A6-467F-AA82-D9C278175018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9180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BFC10BF-570B-4FD3-BDE3-362333736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39" y="1273654"/>
            <a:ext cx="10048875" cy="3448050"/>
          </a:xfrm>
          <a:prstGeom prst="rect">
            <a:avLst/>
          </a:prstGeo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93AA426-BC6A-4BFF-9B7F-0DB8D39D3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1E43E-F907-4254-9580-F3F6EB01BF38}" type="datetime1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3C04CC-A028-4247-B4A9-C0A305B00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9815-E0A6-467F-AA82-D9C278175018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1744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F1CADDA-0EF2-4760-8ED6-BC52441A9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32" y="0"/>
            <a:ext cx="9921642" cy="675056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2F6AA15-4DDA-46E4-BC8D-3F56A7144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388" y="107440"/>
            <a:ext cx="4143375" cy="24955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FACE9C5-D909-4BAD-AB93-919C98F12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318" y="2451355"/>
            <a:ext cx="7334250" cy="923925"/>
          </a:xfrm>
          <a:prstGeom prst="rect">
            <a:avLst/>
          </a:prstGeom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9D3632A-FE8B-4843-A2D8-7E9672770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4D6F2-6CAF-4659-AC87-0DAAEA24D0CB}" type="datetime1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8CC7A7-425E-42BC-8C19-6AE0496B6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9815-E0A6-467F-AA82-D9C278175018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874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AF0232F-8CDE-48CF-AA7E-EEFDA532A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5" y="540226"/>
            <a:ext cx="7448550" cy="43434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A70A95A-841E-4CB4-BED3-65FB154F4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130" y="2615247"/>
            <a:ext cx="5600700" cy="3476625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210BAD-39FF-41C6-9DAC-1F19F9744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6896A-B375-4369-A7F1-625F7D397907}" type="datetime1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C269B17-B15C-41A1-80CA-B01E3B50B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9815-E0A6-467F-AA82-D9C278175018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3192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6171AE6-1231-4928-91A9-3B2728767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1107440"/>
            <a:ext cx="8629650" cy="3505200"/>
          </a:xfrm>
          <a:prstGeom prst="rect">
            <a:avLst/>
          </a:prstGeo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14EB76D-5806-4A62-AC8C-A024E94AB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D2F78-24D6-40DC-8854-58569EE6AADF}" type="datetime1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1BB072-93D5-4FF5-AF0B-6080EE7D0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9815-E0A6-467F-AA82-D9C278175018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3456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1E357C1-AC14-4E4A-AC3A-B282464FD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870" y="658892"/>
            <a:ext cx="8431530" cy="5758735"/>
          </a:xfrm>
          <a:prstGeom prst="rect">
            <a:avLst/>
          </a:prstGeo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40C521B-C9F7-4EC1-9087-95576CF63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6E0AA-6A6A-424B-923C-A31A72F021FF}" type="datetime1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82D238-6995-41D0-900A-D31C078F3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9815-E0A6-467F-AA82-D9C278175018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968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inf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&amp;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NaN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output: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4628F4-C71B-7745-B996-F76ABC539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5836"/>
            <a:ext cx="10458922" cy="281952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96CFC10-148F-0F4F-B59D-FC2964F1D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584" y="4440300"/>
            <a:ext cx="3668776" cy="220126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E3DF311-DD0E-254F-9AC0-47F13AFBA541}"/>
              </a:ext>
            </a:extLst>
          </p:cNvPr>
          <p:cNvSpPr/>
          <p:nvPr/>
        </p:nvSpPr>
        <p:spPr>
          <a:xfrm>
            <a:off x="6522720" y="4779264"/>
            <a:ext cx="3291840" cy="3413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D23710A-4004-EE46-9943-573E5423A282}"/>
              </a:ext>
            </a:extLst>
          </p:cNvPr>
          <p:cNvSpPr/>
          <p:nvPr/>
        </p:nvSpPr>
        <p:spPr>
          <a:xfrm>
            <a:off x="6522720" y="5182253"/>
            <a:ext cx="3291840" cy="3413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65DDF09-CAB2-814E-848F-B6BAE950AFD5}"/>
              </a:ext>
            </a:extLst>
          </p:cNvPr>
          <p:cNvSpPr/>
          <p:nvPr/>
        </p:nvSpPr>
        <p:spPr>
          <a:xfrm>
            <a:off x="6522720" y="5523629"/>
            <a:ext cx="3291840" cy="3413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0C57A1A-81AB-894F-95D3-66E3EA7CBD1B}"/>
              </a:ext>
            </a:extLst>
          </p:cNvPr>
          <p:cNvSpPr/>
          <p:nvPr/>
        </p:nvSpPr>
        <p:spPr>
          <a:xfrm>
            <a:off x="6522720" y="5897200"/>
            <a:ext cx="3291840" cy="3413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0FADB8C-3936-544C-BA6E-C2DBC8B7F1FB}"/>
              </a:ext>
            </a:extLst>
          </p:cNvPr>
          <p:cNvSpPr/>
          <p:nvPr/>
        </p:nvSpPr>
        <p:spPr>
          <a:xfrm>
            <a:off x="6522720" y="6269383"/>
            <a:ext cx="3291840" cy="3413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9805E99-1961-4AA9-B220-4B760D3D38D4}"/>
              </a:ext>
            </a:extLst>
          </p:cNvPr>
          <p:cNvSpPr txBox="1"/>
          <p:nvPr/>
        </p:nvSpPr>
        <p:spPr>
          <a:xfrm>
            <a:off x="7559040" y="5837085"/>
            <a:ext cx="40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0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925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D7F1802-F54D-405A-A9C1-5B95D5209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CA3B8-8C96-4BCD-9146-1DAD2BA1BDED}" type="datetime1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1F2109A-83A5-4861-9524-8F9277439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9815-E0A6-467F-AA82-D9C278175018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0C7F429-583F-4933-AC77-66671A3E3269}"/>
              </a:ext>
            </a:extLst>
          </p:cNvPr>
          <p:cNvSpPr/>
          <p:nvPr/>
        </p:nvSpPr>
        <p:spPr>
          <a:xfrm>
            <a:off x="467360" y="355600"/>
            <a:ext cx="1157224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1/0 = infinity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infinity * x = infinity        1/infinity = 0</a:t>
            </a: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0/0 =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NaN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0 * infinity =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NaN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infinity * infinity = infinity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（需要判断符号）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infinity - infinity =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NaN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infinity/infinity =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NaN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 +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NaN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NaN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 -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NaN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NaN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sqrt(negative value) =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NaN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NaN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* x =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NaN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NaN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* 0 =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NaN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1/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NaN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NaN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(Any operation on a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NaN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produces a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NaN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3371852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FD1C140-059C-4B60-ABFC-D0591631ABF2}"/>
                  </a:ext>
                </a:extLst>
              </p:cNvPr>
              <p:cNvSpPr txBox="1"/>
              <p:nvPr/>
            </p:nvSpPr>
            <p:spPr>
              <a:xfrm>
                <a:off x="863600" y="924560"/>
                <a:ext cx="10657840" cy="4880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 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用高级语言编写的程序可以在很多不同的机器上编译执行。汇编代码与特定机器密切相关。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 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寄存器的名字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3. 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复制：以寄存器为目标，生成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字节的高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个字节置零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 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立即数：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常数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比例因子必须是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1,2,4,8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。基址和变址寄存器必须是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64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位寄存器。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6. 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传送指令的两个数不能都指向内存。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7. </a:t>
                </a:r>
                <a:r>
                  <a:rPr lang="en-US" altLang="zh-CN" sz="24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movabsq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I,R  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只能是寄存器；传送绝对的四字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</a:t>
                </a:r>
                <a:r>
                  <a:rPr lang="en-US" altLang="zh-CN" sz="24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movz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填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24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movs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符号扩展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</a:t>
                </a:r>
                <a:r>
                  <a:rPr lang="en-US" altLang="zh-CN" sz="24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cltq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%</a:t>
                </a:r>
                <a:r>
                  <a:rPr lang="en-US" altLang="zh-CN" sz="24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eax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zh-CN" altLang="en-US" sz="2400" i="1">
                            <a:latin typeface="Cambria Math" panose="02040503050406030204" pitchFamily="18" charset="0"/>
                          </a:rPr>
                          <m:t>符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号</m:t>
                        </m:r>
                      </m:e>
                    </m:groupCh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%</a:t>
                </a:r>
                <a:r>
                  <a:rPr lang="en-US" altLang="zh-CN" sz="24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rax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FD1C140-059C-4B60-ABFC-D0591631A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00" y="924560"/>
                <a:ext cx="10657840" cy="4880888"/>
              </a:xfrm>
              <a:prstGeom prst="rect">
                <a:avLst/>
              </a:prstGeom>
              <a:blipFill>
                <a:blip r:embed="rId2"/>
                <a:stretch>
                  <a:fillRect l="-915" r="-572" b="-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012B96A-CF48-49DE-85A8-A01C85704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23998-797C-460A-A0B0-EB9EB60968FE}" type="datetime1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F871DC-892A-44ED-8A10-264F5FC6F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9815-E0A6-467F-AA82-D9C27817501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742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DD891AA-CA3F-4D05-8924-48951646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772" y="0"/>
            <a:ext cx="9386455" cy="6858000"/>
          </a:xfrm>
          <a:prstGeom prst="rect">
            <a:avLst/>
          </a:prstGeo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8D7852-C6A7-46A5-84C3-DB71B8184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3CDFE-B637-46B3-84AB-DCA7C00B6A76}" type="datetime1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E8B603-2E5B-49AC-9B67-C343C8722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9815-E0A6-467F-AA82-D9C27817501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74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28DBED8-CB91-40EF-AA20-C469F12B5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913" y="0"/>
            <a:ext cx="9354174" cy="6858000"/>
          </a:xfrm>
          <a:prstGeom prst="rect">
            <a:avLst/>
          </a:prstGeo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6BA6F60-1DD4-4D6F-BFCB-AAA20884E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37CBE-42C7-4D92-A179-518EB993EA35}" type="datetime1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73A0A8-42A6-4ABC-BDAD-54A3F7C6B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9815-E0A6-467F-AA82-D9C27817501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654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33A87DE-5472-4D30-B4E7-1F0871FEB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456" y="0"/>
            <a:ext cx="9507088" cy="6858000"/>
          </a:xfrm>
          <a:prstGeom prst="rect">
            <a:avLst/>
          </a:prstGeo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3AA1B00-2573-4FE4-B71E-754F4FB6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46047-FD82-4436-AC40-B596898A31D3}" type="datetime1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BC9C48-23CB-4DF9-B1AE-2D7CB4610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9815-E0A6-467F-AA82-D9C27817501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397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</TotalTime>
  <Words>709</Words>
  <Application>Microsoft Office PowerPoint</Application>
  <PresentationFormat>宽屏</PresentationFormat>
  <Paragraphs>132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2" baseType="lpstr">
      <vt:lpstr>等线</vt:lpstr>
      <vt:lpstr>等线 Light</vt:lpstr>
      <vt:lpstr>仿宋</vt:lpstr>
      <vt:lpstr>微软雅黑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inf &amp; NaN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Gong Chen</dc:creator>
  <cp:lastModifiedBy>Gong Chen</cp:lastModifiedBy>
  <cp:revision>29</cp:revision>
  <dcterms:created xsi:type="dcterms:W3CDTF">2019-09-17T11:41:35Z</dcterms:created>
  <dcterms:modified xsi:type="dcterms:W3CDTF">2019-09-19T12:53:43Z</dcterms:modified>
</cp:coreProperties>
</file>